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3" r:id="rId8"/>
    <p:sldId id="264" r:id="rId9"/>
    <p:sldId id="265" r:id="rId10"/>
    <p:sldId id="267" r:id="rId11"/>
    <p:sldId id="261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2/25/2022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2/25/2022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2/25/2022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2/25/2022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2/25/2022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2/25/2022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2/25/2022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2/25/2022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2/25/2022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2/25/2022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2/25/2022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2/25/2022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2/25/2022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2/25/2022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2/25/2022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2/25/2022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2/25/2022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2/25/2022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LOW CODE &amp; NO CODE AI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AI WORKSHOP 1.0</a:t>
            </a:r>
          </a:p>
          <a:p>
            <a:r>
              <a:rPr lang="en-US" dirty="0" smtClean="0"/>
              <a:t>LPI INNOVATION HUB, UI, IBADAN</a:t>
            </a:r>
          </a:p>
          <a:p>
            <a:r>
              <a:rPr lang="en-US" dirty="0" smtClean="0"/>
              <a:t>Feb.2022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456821" y="2935705"/>
            <a:ext cx="27351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PRESSENTED BY:</a:t>
            </a:r>
          </a:p>
          <a:p>
            <a:r>
              <a:rPr lang="en-US" dirty="0" smtClean="0"/>
              <a:t>ADENUSI CECILIA</a:t>
            </a:r>
          </a:p>
          <a:p>
            <a:r>
              <a:rPr lang="en-US" dirty="0" smtClean="0"/>
              <a:t>OLALEYE TAIWO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0500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11086563" cy="2451695"/>
          </a:xfrm>
        </p:spPr>
        <p:txBody>
          <a:bodyPr>
            <a:noAutofit/>
          </a:bodyPr>
          <a:lstStyle/>
          <a:p>
            <a:pPr algn="just"/>
            <a:r>
              <a:rPr lang="en-US" sz="3200" b="1" dirty="0" err="1">
                <a:solidFill>
                  <a:srgbClr val="FFFF00"/>
                </a:solidFill>
              </a:rPr>
              <a:t>Mendix</a:t>
            </a:r>
            <a:r>
              <a:rPr lang="en-US" sz="3200" b="1" dirty="0"/>
              <a:t>: </a:t>
            </a:r>
            <a:r>
              <a:rPr lang="en-US" sz="3200" dirty="0" err="1"/>
              <a:t>Mendix</a:t>
            </a:r>
            <a:r>
              <a:rPr lang="en-US" sz="3200" dirty="0"/>
              <a:t> is a mobile low-code development platform that is intended for the designing and development of mobile applications.</a:t>
            </a:r>
          </a:p>
          <a:p>
            <a:pPr algn="just"/>
            <a:r>
              <a:rPr lang="en-US" sz="3200" b="1" dirty="0" err="1">
                <a:solidFill>
                  <a:srgbClr val="FFFF00"/>
                </a:solidFill>
              </a:rPr>
              <a:t>Zoho</a:t>
            </a:r>
            <a:r>
              <a:rPr lang="en-US" sz="3200" b="1" dirty="0">
                <a:solidFill>
                  <a:srgbClr val="FFFF00"/>
                </a:solidFill>
              </a:rPr>
              <a:t> Creator</a:t>
            </a:r>
            <a:r>
              <a:rPr lang="en-US" sz="3200" b="1" dirty="0"/>
              <a:t>: </a:t>
            </a:r>
            <a:r>
              <a:rPr lang="en-US" sz="3200" b="1" dirty="0" err="1"/>
              <a:t>Zoho</a:t>
            </a:r>
            <a:r>
              <a:rPr lang="en-US" sz="3200" b="1" dirty="0"/>
              <a:t> Creator is a low-code application development platform that allows users to create custom applications on their own, with minimal coding experience</a:t>
            </a:r>
            <a:r>
              <a:rPr lang="en-US" sz="3200" b="1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408279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for your attention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50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LOW-CODE AND NO-CODE 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0" y="2144368"/>
            <a:ext cx="10689521" cy="163354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200" dirty="0"/>
              <a:t>No-code </a:t>
            </a:r>
            <a:r>
              <a:rPr lang="en-US" sz="3200" dirty="0" smtClean="0"/>
              <a:t>AI: </a:t>
            </a:r>
            <a:r>
              <a:rPr lang="en-US" sz="3200" dirty="0"/>
              <a:t>means using a no-code development platform with visual, code-free and often drag-and-drop interface to deploy AI and machine learning models. </a:t>
            </a:r>
            <a:endParaRPr lang="en-US" sz="3200" dirty="0" smtClean="0"/>
          </a:p>
          <a:p>
            <a:pPr marL="0" indent="0" algn="just">
              <a:buNone/>
            </a:pPr>
            <a:endParaRPr lang="en-US" sz="3200" dirty="0"/>
          </a:p>
          <a:p>
            <a:pPr algn="just"/>
            <a:endParaRPr lang="it-IT" sz="3200" b="1" dirty="0"/>
          </a:p>
          <a:p>
            <a:pPr marL="0" indent="0" algn="just">
              <a:buNone/>
            </a:pPr>
            <a:endParaRPr lang="en-US" sz="3200" dirty="0" smtClean="0"/>
          </a:p>
          <a:p>
            <a:pPr marL="0" indent="0" algn="just">
              <a:buNone/>
            </a:pP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680320" y="3763266"/>
            <a:ext cx="990746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>
                <a:solidFill>
                  <a:srgbClr val="FFFF00"/>
                </a:solidFill>
              </a:rPr>
              <a:t>BENEFIT OF No-Code AI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sz="3200" dirty="0"/>
              <a:t>It empowers experts to develop apps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sz="3200" dirty="0"/>
              <a:t>Cost Savings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sz="3200" dirty="0"/>
              <a:t>Faster Technology adoption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sz="3200" dirty="0"/>
              <a:t>Help data scientists to focus on harder problems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175011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/>
              <a:t>Lists of AI Tools for No-Code AI</a:t>
            </a:r>
            <a:br>
              <a:rPr lang="en-US" sz="4800" dirty="0"/>
            </a:b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626" y="2108273"/>
            <a:ext cx="11182816" cy="1513232"/>
          </a:xfrm>
        </p:spPr>
        <p:txBody>
          <a:bodyPr>
            <a:noAutofit/>
          </a:bodyPr>
          <a:lstStyle/>
          <a:p>
            <a:pPr algn="just"/>
            <a:r>
              <a:rPr lang="en-US" sz="3600" b="1" dirty="0" smtClean="0">
                <a:solidFill>
                  <a:srgbClr val="FFFF00"/>
                </a:solidFill>
              </a:rPr>
              <a:t>Weka Data Mining</a:t>
            </a:r>
            <a:r>
              <a:rPr lang="en-US" sz="3600" b="1" dirty="0">
                <a:solidFill>
                  <a:srgbClr val="FFFF00"/>
                </a:solidFill>
              </a:rPr>
              <a:t>: </a:t>
            </a:r>
            <a:r>
              <a:rPr lang="en-US" sz="3600" b="1" dirty="0"/>
              <a:t>Weka is a collection of machine learning algorithms for data mining tasks. </a:t>
            </a:r>
            <a:endParaRPr lang="en-US" sz="3600" b="1" dirty="0" smtClean="0"/>
          </a:p>
          <a:p>
            <a:pPr marL="0" indent="0" algn="just">
              <a:buNone/>
            </a:pP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397042" y="3895612"/>
            <a:ext cx="11201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b="1" dirty="0" err="1">
                <a:solidFill>
                  <a:srgbClr val="FFFF00"/>
                </a:solidFill>
              </a:rPr>
              <a:t>BigML</a:t>
            </a:r>
            <a:r>
              <a:rPr lang="en-US" sz="3200" b="1" dirty="0"/>
              <a:t>: </a:t>
            </a:r>
            <a:r>
              <a:rPr lang="en-US" sz="3200" b="1" dirty="0" err="1"/>
              <a:t>BigML</a:t>
            </a:r>
            <a:r>
              <a:rPr lang="en-US" sz="3200" b="1" dirty="0"/>
              <a:t> is an open-source no-code tool that provides </a:t>
            </a:r>
            <a:r>
              <a:rPr lang="en-US" sz="3200" b="1" dirty="0" err="1"/>
              <a:t>commoditised</a:t>
            </a:r>
            <a:r>
              <a:rPr lang="en-US" sz="3200" b="1" dirty="0"/>
              <a:t> machine learning as a service for business analysts and application integration.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b="1" dirty="0" err="1">
                <a:solidFill>
                  <a:srgbClr val="FFFF00"/>
                </a:solidFill>
              </a:rPr>
              <a:t>DataRobot</a:t>
            </a:r>
            <a:r>
              <a:rPr lang="en-US" sz="3200" b="1" dirty="0"/>
              <a:t> - </a:t>
            </a:r>
            <a:r>
              <a:rPr lang="en-US" sz="3200" dirty="0" err="1"/>
              <a:t>DataRobot's</a:t>
            </a:r>
            <a:r>
              <a:rPr lang="en-US" sz="3200" dirty="0"/>
              <a:t> automated machine learning platform makes it fast and easy to build and deploy accurate predictive models.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6232392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279" y="784798"/>
            <a:ext cx="10930153" cy="3599316"/>
          </a:xfrm>
        </p:spPr>
        <p:txBody>
          <a:bodyPr>
            <a:noAutofit/>
          </a:bodyPr>
          <a:lstStyle/>
          <a:p>
            <a:pPr algn="just"/>
            <a:r>
              <a:rPr lang="en-US" sz="2800" b="1" dirty="0" err="1">
                <a:solidFill>
                  <a:srgbClr val="FFFF00"/>
                </a:solidFill>
              </a:rPr>
              <a:t>Clarifai</a:t>
            </a:r>
            <a:r>
              <a:rPr lang="en-US" sz="2800" b="1" dirty="0">
                <a:solidFill>
                  <a:srgbClr val="FFFF00"/>
                </a:solidFill>
              </a:rPr>
              <a:t> AI Platform </a:t>
            </a:r>
            <a:r>
              <a:rPr lang="en-US" sz="2800" b="1" dirty="0"/>
              <a:t>- </a:t>
            </a:r>
            <a:r>
              <a:rPr lang="en-US" sz="2800" b="1" dirty="0" err="1"/>
              <a:t>Clarifai</a:t>
            </a:r>
            <a:r>
              <a:rPr lang="en-US" sz="2800" b="1" dirty="0"/>
              <a:t> is a leading deep learning AI platform for computer vision, natural language processing, and automatic speech recognition. </a:t>
            </a:r>
          </a:p>
          <a:p>
            <a:pPr algn="just"/>
            <a:r>
              <a:rPr lang="en-US" sz="2800" b="1" dirty="0" err="1">
                <a:solidFill>
                  <a:srgbClr val="FFFF00"/>
                </a:solidFill>
              </a:rPr>
              <a:t>Akkio</a:t>
            </a:r>
            <a:r>
              <a:rPr lang="en-US" sz="2800" b="1" dirty="0"/>
              <a:t> - </a:t>
            </a:r>
            <a:r>
              <a:rPr lang="en-US" sz="2800" dirty="0" err="1"/>
              <a:t>Akkio</a:t>
            </a:r>
            <a:r>
              <a:rPr lang="en-US" sz="2800" dirty="0"/>
              <a:t> is a simple, visual, easy-to-use platform that enables anyone to supercharge everyday sales, marketing, and finance tasks with the power of AI. </a:t>
            </a:r>
            <a:endParaRPr lang="en-US" sz="2800" dirty="0" smtClean="0"/>
          </a:p>
          <a:p>
            <a:pPr algn="just"/>
            <a:r>
              <a:rPr lang="en-US" sz="2800" b="1" dirty="0" smtClean="0">
                <a:solidFill>
                  <a:srgbClr val="FFFF00"/>
                </a:solidFill>
              </a:rPr>
              <a:t>Levity</a:t>
            </a:r>
            <a:r>
              <a:rPr lang="en-US" sz="2800" b="1" dirty="0" smtClean="0"/>
              <a:t> </a:t>
            </a:r>
            <a:r>
              <a:rPr lang="en-US" sz="2800" b="1" dirty="0"/>
              <a:t>-  </a:t>
            </a:r>
            <a:r>
              <a:rPr lang="en-US" sz="2800" b="1" dirty="0" smtClean="0"/>
              <a:t>It </a:t>
            </a:r>
            <a:r>
              <a:rPr lang="en-US" sz="2800" b="1" dirty="0"/>
              <a:t>focuses on image, text, and document classification and enables users to train custom models on their use-case-specific data.</a:t>
            </a:r>
          </a:p>
          <a:p>
            <a:pPr algn="just"/>
            <a:r>
              <a:rPr lang="en-US" sz="2800" b="1" dirty="0">
                <a:solidFill>
                  <a:srgbClr val="FFFF00"/>
                </a:solidFill>
              </a:rPr>
              <a:t>Lobe</a:t>
            </a:r>
            <a:r>
              <a:rPr lang="en-US" sz="2800" b="1" dirty="0"/>
              <a:t> – is a relatively new but super easy model training app for image classification with object detection and data classification coming soon.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561430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 CODE 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10954216" cy="359931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200" dirty="0"/>
              <a:t>Low-code development </a:t>
            </a:r>
            <a:r>
              <a:rPr lang="en-US" sz="3200" dirty="0" smtClean="0"/>
              <a:t>- is </a:t>
            </a:r>
            <a:r>
              <a:rPr lang="en-US" sz="3200" dirty="0"/>
              <a:t>a visual drag-and-drop- development approach that facilitates the delivery of applications by reducing hand-coding as much as possible. </a:t>
            </a:r>
            <a:endParaRPr lang="en-US" sz="3200" dirty="0" smtClean="0"/>
          </a:p>
          <a:p>
            <a:pPr marL="0" indent="0" algn="just">
              <a:buNone/>
            </a:pPr>
            <a:endParaRPr lang="en-US" sz="3200" dirty="0" smtClean="0"/>
          </a:p>
          <a:p>
            <a:pPr marL="0" indent="0" algn="just">
              <a:buNone/>
            </a:pPr>
            <a:r>
              <a:rPr lang="en-US" sz="3200" b="1" dirty="0"/>
              <a:t>How does it work?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3200" dirty="0"/>
              <a:t>Low-code development platforms enable traditional and citizen developers to create apps with pre-written codes and templates. </a:t>
            </a:r>
          </a:p>
          <a:p>
            <a:pPr marL="0" indent="0" algn="just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2230219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OF A LOW-CODE 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10617332" cy="3599316"/>
          </a:xfrm>
        </p:spPr>
        <p:txBody>
          <a:bodyPr>
            <a:noAutofit/>
          </a:bodyPr>
          <a:lstStyle/>
          <a:p>
            <a:pPr algn="just"/>
            <a:r>
              <a:rPr lang="en-US" sz="3200" b="1" dirty="0" smtClean="0">
                <a:solidFill>
                  <a:srgbClr val="FFFF00"/>
                </a:solidFill>
              </a:rPr>
              <a:t>Graphical </a:t>
            </a:r>
            <a:r>
              <a:rPr lang="en-US" sz="3200" b="1" dirty="0">
                <a:solidFill>
                  <a:srgbClr val="FFFF00"/>
                </a:solidFill>
              </a:rPr>
              <a:t>User Interface (GUI) for programming</a:t>
            </a:r>
            <a:r>
              <a:rPr lang="en-US" sz="3200" b="1" dirty="0"/>
              <a:t>:</a:t>
            </a:r>
            <a:r>
              <a:rPr lang="en-US" sz="3200" dirty="0"/>
              <a:t> This </a:t>
            </a:r>
            <a:r>
              <a:rPr lang="en-US" sz="3200" dirty="0" smtClean="0"/>
              <a:t>drag &amp; drop </a:t>
            </a:r>
            <a:r>
              <a:rPr lang="en-US" sz="3200" dirty="0"/>
              <a:t>interface enables </a:t>
            </a:r>
            <a:r>
              <a:rPr lang="en-US" sz="3200" dirty="0" smtClean="0"/>
              <a:t>researchers or business </a:t>
            </a:r>
            <a:r>
              <a:rPr lang="en-US" sz="3200" dirty="0"/>
              <a:t>users to define inputs and outputs and necessary operations</a:t>
            </a:r>
          </a:p>
          <a:p>
            <a:pPr algn="just"/>
            <a:r>
              <a:rPr lang="en-US" sz="3200" b="1" dirty="0">
                <a:solidFill>
                  <a:srgbClr val="FFFF00"/>
                </a:solidFill>
              </a:rPr>
              <a:t>Integrations for I/O</a:t>
            </a:r>
            <a:r>
              <a:rPr lang="en-US" sz="3200" b="1" dirty="0"/>
              <a:t>:</a:t>
            </a:r>
            <a:r>
              <a:rPr lang="en-US" sz="3200" dirty="0"/>
              <a:t> Most business data is stored in </a:t>
            </a:r>
            <a:r>
              <a:rPr lang="en-US" sz="3200" dirty="0" err="1" smtClean="0"/>
              <a:t>databases.Its</a:t>
            </a:r>
            <a:r>
              <a:rPr lang="en-US" sz="3200" dirty="0" smtClean="0"/>
              <a:t> </a:t>
            </a:r>
            <a:r>
              <a:rPr lang="en-US" sz="3200" dirty="0"/>
              <a:t>offer interfaces to databases. </a:t>
            </a:r>
            <a:endParaRPr lang="en-US" sz="3200" dirty="0" smtClean="0"/>
          </a:p>
          <a:p>
            <a:pPr algn="just"/>
            <a:r>
              <a:rPr lang="en-US" sz="3200" b="1" dirty="0" smtClean="0">
                <a:solidFill>
                  <a:srgbClr val="FFFF00"/>
                </a:solidFill>
              </a:rPr>
              <a:t>An </a:t>
            </a:r>
            <a:r>
              <a:rPr lang="en-US" sz="3200" b="1" dirty="0">
                <a:solidFill>
                  <a:srgbClr val="FFFF00"/>
                </a:solidFill>
              </a:rPr>
              <a:t>application manager:</a:t>
            </a:r>
            <a:r>
              <a:rPr lang="en-US" sz="3200" dirty="0"/>
              <a:t> LCDPs provide tools to build, debug, deploy, and maintain low code applications so users can keep them up-to-date.</a:t>
            </a:r>
          </a:p>
          <a:p>
            <a:pPr marL="0" indent="0" algn="just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869531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USING LOW CODE PLATFORM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3200" dirty="0" smtClean="0"/>
              <a:t>Accelerate digital innovation and transformation</a:t>
            </a:r>
          </a:p>
          <a:p>
            <a:pPr algn="just"/>
            <a:r>
              <a:rPr lang="en-US" sz="3200" dirty="0" smtClean="0"/>
              <a:t>Reduce current IT backlog and increase responsiveness</a:t>
            </a:r>
          </a:p>
          <a:p>
            <a:pPr algn="just"/>
            <a:r>
              <a:rPr lang="en-US" sz="3200" dirty="0" smtClean="0"/>
              <a:t>Escape legacy debt</a:t>
            </a:r>
          </a:p>
          <a:p>
            <a:pPr algn="just"/>
            <a:r>
              <a:rPr lang="en-US" sz="3200" dirty="0" smtClean="0"/>
              <a:t>Reduce </a:t>
            </a:r>
            <a:r>
              <a:rPr lang="en-US" sz="3200" dirty="0" err="1" smtClean="0"/>
              <a:t>depency</a:t>
            </a:r>
            <a:r>
              <a:rPr lang="en-US" sz="3200" dirty="0" smtClean="0"/>
              <a:t> on hard-to-hire technical skills</a:t>
            </a:r>
          </a:p>
          <a:p>
            <a:pPr algn="just"/>
            <a:r>
              <a:rPr lang="en-US" sz="3200" dirty="0" smtClean="0"/>
              <a:t>Protect against technology </a:t>
            </a:r>
            <a:r>
              <a:rPr lang="en-US" sz="3200" dirty="0" smtClean="0"/>
              <a:t>churn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597402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is low-code different than no-code?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10749679" cy="3599316"/>
          </a:xfrm>
        </p:spPr>
        <p:txBody>
          <a:bodyPr>
            <a:noAutofit/>
          </a:bodyPr>
          <a:lstStyle/>
          <a:p>
            <a:pPr algn="just"/>
            <a:r>
              <a:rPr lang="en-US" sz="3600" dirty="0"/>
              <a:t>No code platforms do not allow regular users to easily access and modify the underlying code of the app.</a:t>
            </a:r>
          </a:p>
          <a:p>
            <a:pPr algn="just"/>
            <a:r>
              <a:rPr lang="en-US" sz="3600" dirty="0"/>
              <a:t>Low code platforms provide easy access to the code and technical users tend to rely heavily on code as they roll-out low-code applications.</a:t>
            </a:r>
          </a:p>
          <a:p>
            <a:pPr marL="0" indent="0" algn="just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778810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 smtClean="0"/>
              <a:t>SOME OF THE LOW-CODE PLATFORM/SOFTWARE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279" y="2264683"/>
            <a:ext cx="11411416" cy="2596075"/>
          </a:xfrm>
        </p:spPr>
        <p:txBody>
          <a:bodyPr>
            <a:noAutofit/>
          </a:bodyPr>
          <a:lstStyle/>
          <a:p>
            <a:pPr algn="just"/>
            <a:r>
              <a:rPr lang="en-US" sz="3200" b="1" dirty="0" err="1" smtClean="0">
                <a:solidFill>
                  <a:srgbClr val="FFFF00"/>
                </a:solidFill>
              </a:rPr>
              <a:t>PyCaret</a:t>
            </a:r>
            <a:r>
              <a:rPr lang="en-US" sz="3200" b="1" dirty="0" smtClean="0"/>
              <a:t>: </a:t>
            </a:r>
            <a:r>
              <a:rPr lang="en-US" sz="3200" dirty="0"/>
              <a:t> is a low-code alternative that can replace hundreds of lines of code with just a few words. </a:t>
            </a:r>
            <a:endParaRPr lang="en-US" sz="3200" dirty="0" smtClean="0"/>
          </a:p>
          <a:p>
            <a:pPr algn="just"/>
            <a:r>
              <a:rPr lang="en-US" sz="3200" b="1" dirty="0" smtClean="0">
                <a:solidFill>
                  <a:srgbClr val="FFFF00"/>
                </a:solidFill>
              </a:rPr>
              <a:t>Auto-</a:t>
            </a:r>
            <a:r>
              <a:rPr lang="en-US" sz="3200" b="1" dirty="0" err="1" smtClean="0">
                <a:solidFill>
                  <a:srgbClr val="FFFF00"/>
                </a:solidFill>
              </a:rPr>
              <a:t>ViML</a:t>
            </a:r>
            <a:r>
              <a:rPr lang="en-US" sz="3200" b="1" dirty="0" smtClean="0"/>
              <a:t>: </a:t>
            </a:r>
            <a:r>
              <a:rPr lang="en-US" sz="3200" dirty="0"/>
              <a:t>It automatically renders your data through different machine learning models in order to discover which one gives the best results in each particular case</a:t>
            </a:r>
            <a:r>
              <a:rPr lang="en-US" sz="3200" dirty="0" smtClean="0"/>
              <a:t>.</a:t>
            </a:r>
          </a:p>
          <a:p>
            <a:pPr algn="just"/>
            <a:r>
              <a:rPr lang="en-US" sz="3200" b="1" dirty="0">
                <a:solidFill>
                  <a:srgbClr val="FFFF00"/>
                </a:solidFill>
              </a:rPr>
              <a:t>H2O </a:t>
            </a:r>
            <a:r>
              <a:rPr lang="en-US" sz="3200" b="1" dirty="0" err="1" smtClean="0">
                <a:solidFill>
                  <a:srgbClr val="FFFF00"/>
                </a:solidFill>
              </a:rPr>
              <a:t>AutoML</a:t>
            </a:r>
            <a:r>
              <a:rPr lang="en-US" sz="3200" b="1" dirty="0"/>
              <a:t>: It has tools for deploying most widely used machine learning algorithms such as gradient descent, linear </a:t>
            </a:r>
            <a:r>
              <a:rPr lang="en-US" sz="3200" b="1" dirty="0" smtClean="0"/>
              <a:t>regression </a:t>
            </a:r>
            <a:r>
              <a:rPr lang="en-US" sz="3200" b="1" smtClean="0"/>
              <a:t>and  deep </a:t>
            </a:r>
            <a:r>
              <a:rPr lang="en-US" sz="3200" b="1" dirty="0"/>
              <a:t>artificial neural </a:t>
            </a:r>
            <a:r>
              <a:rPr lang="en-US" sz="3200" b="1" dirty="0" smtClean="0"/>
              <a:t>networks.</a:t>
            </a:r>
            <a:endParaRPr 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30899370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14441</TotalTime>
  <Words>429</Words>
  <Application>Microsoft Office PowerPoint</Application>
  <PresentationFormat>Widescreen</PresentationFormat>
  <Paragraphs>49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</vt:lpstr>
      <vt:lpstr>Berlin</vt:lpstr>
      <vt:lpstr>LOW CODE &amp; NO CODE AI</vt:lpstr>
      <vt:lpstr>WHAT IS LOW-CODE AND NO-CODE AI</vt:lpstr>
      <vt:lpstr>Lists of AI Tools for No-Code AI </vt:lpstr>
      <vt:lpstr>PowerPoint Presentation</vt:lpstr>
      <vt:lpstr>LOW CODE AI</vt:lpstr>
      <vt:lpstr>COMPONENTS OF A LOW-CODE AI</vt:lpstr>
      <vt:lpstr>WHY USING LOW CODE PLATFORM</vt:lpstr>
      <vt:lpstr>How is low-code different than no-code? </vt:lpstr>
      <vt:lpstr>SOME OF THE LOW-CODE PLATFORM/SOFTWARE</vt:lpstr>
      <vt:lpstr>PowerPoint Presentation</vt:lpstr>
      <vt:lpstr>Thank you for your attention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LOW CODE &amp; NO CODE AI</dc:title>
  <dc:creator>user</dc:creator>
  <cp:lastModifiedBy>user</cp:lastModifiedBy>
  <cp:revision>28</cp:revision>
  <dcterms:created xsi:type="dcterms:W3CDTF">2022-02-09T21:14:39Z</dcterms:created>
  <dcterms:modified xsi:type="dcterms:W3CDTF">2022-02-25T19:36:31Z</dcterms:modified>
</cp:coreProperties>
</file>